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56" r:id="rId2"/>
    <p:sldId id="273" r:id="rId3"/>
    <p:sldId id="284" r:id="rId4"/>
    <p:sldId id="285" r:id="rId5"/>
    <p:sldId id="286" r:id="rId6"/>
    <p:sldId id="281" r:id="rId7"/>
    <p:sldId id="287" r:id="rId8"/>
    <p:sldId id="289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F01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5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556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080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954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471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0121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265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55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4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4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4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0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BIENVENIDOS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EMPRENDEDORES (AS)</a:t>
            </a:r>
          </a:p>
          <a:p>
            <a:r>
              <a:rPr lang="es-MX" dirty="0"/>
              <a:t>PRODUCTORES (AS)</a:t>
            </a:r>
          </a:p>
          <a:p>
            <a:r>
              <a:rPr lang="es-MX" dirty="0"/>
              <a:t>ARTESANOS (AS)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11" y="15833"/>
            <a:ext cx="2561315" cy="1368488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7462307" y="4978399"/>
            <a:ext cx="2367038" cy="472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14 DE ABRIL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D8D4DF-7B64-5AC0-B1AD-72316189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81" y="3554179"/>
            <a:ext cx="4266633" cy="266664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6900BDE-10A0-F0B2-7F67-8B1636817F20}"/>
              </a:ext>
            </a:extLst>
          </p:cNvPr>
          <p:cNvSpPr/>
          <p:nvPr/>
        </p:nvSpPr>
        <p:spPr>
          <a:xfrm>
            <a:off x="3422399" y="5976035"/>
            <a:ext cx="5027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“Mercados Digitales”</a:t>
            </a:r>
          </a:p>
        </p:txBody>
      </p:sp>
    </p:spTree>
    <p:extLst>
      <p:ext uri="{BB962C8B-B14F-4D97-AF65-F5344CB8AC3E}">
        <p14:creationId xmlns:p14="http://schemas.microsoft.com/office/powerpoint/2010/main" val="34142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057390" y="667139"/>
            <a:ext cx="55547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Mercados Digitales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5215" y="1264398"/>
            <a:ext cx="8063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/>
                <a:solidFill>
                  <a:schemeClr val="accent4"/>
                </a:solidFill>
              </a:rPr>
              <a:t>Dirección de Fomento Económico y Turismo</a:t>
            </a:r>
            <a:endParaRPr lang="es-E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2702" y="2280511"/>
            <a:ext cx="988335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Programa que otorga el Ayuntamiento Municipal a través de la Dirección de Fomento Económico y Turismo, con el fin de apoyar a mujeres y hombres de Emprendedoras (es), que pueden ser establecidos o ambulantes, activando así a los comercios que no contaban con el sistema de cobro electrónico al suministrarles capacitaciones y herramientas digitales gratuitas, para que incrementen sus ventas y proporcionen mejores servicios.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643055"/>
            <a:ext cx="1814429" cy="11126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0" y="488752"/>
            <a:ext cx="1826724" cy="17864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32701" y="4387039"/>
            <a:ext cx="7413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pagos digitales representan una excelente opción para los negocios, proporcionan seguridad tanto para el comprador y el vendedor, es seguro, rápido y eficiente, sin restricciones de horario al funcionar las 24 horas y los 7 días de la semana.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D91752-A802-7A30-73A1-99BA84D95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343" y="4214698"/>
            <a:ext cx="2000247" cy="20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2446644" y="667139"/>
            <a:ext cx="6776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Mercados Digitales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93072" y="1551951"/>
            <a:ext cx="61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A23C33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Quienes Participan?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3" y="2982049"/>
            <a:ext cx="1882417" cy="20282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8" y="2982049"/>
            <a:ext cx="2276793" cy="18372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79514" y="4864325"/>
            <a:ext cx="220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Artesanos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732088" y="4879101"/>
            <a:ext cx="220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Productores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199548" y="4825620"/>
            <a:ext cx="220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Emprendedores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643055"/>
            <a:ext cx="1814429" cy="11126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r="19941"/>
          <a:stretch/>
        </p:blipFill>
        <p:spPr>
          <a:xfrm>
            <a:off x="8038252" y="2900289"/>
            <a:ext cx="2639668" cy="19788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r="59839" b="25050"/>
          <a:stretch/>
        </p:blipFill>
        <p:spPr>
          <a:xfrm>
            <a:off x="704011" y="711241"/>
            <a:ext cx="919045" cy="16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057390" y="667139"/>
            <a:ext cx="55547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Mercados Digitales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5215" y="1264398"/>
            <a:ext cx="8063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/>
                <a:solidFill>
                  <a:schemeClr val="accent4"/>
                </a:solidFill>
              </a:rPr>
              <a:t>Dirección de Fomento Económico y Turismo</a:t>
            </a:r>
            <a:endParaRPr lang="es-E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643055"/>
            <a:ext cx="1814429" cy="111268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00903" y="1828289"/>
            <a:ext cx="8171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Requisitos para ser beneficiado con la terminal de cobro: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Solicitud dirigida al Ciudadano Presidente Municipal.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Identificación oficial (INE).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Comprobante de domicilio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no mayor a 2 meses: Recibo de luz, Agua o teléfono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Ser mayor de 18 años de edad.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Fotografía del Producto o Articulo según su rubro (Emprendedor, Productor, Artesano, Comercio establecido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Cuenta de Mercado Libre y Mercado Pago Instalas y Funcionando en su Teléfono Móvil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r="59839" b="25050"/>
          <a:stretch/>
        </p:blipFill>
        <p:spPr>
          <a:xfrm>
            <a:off x="855191" y="2521641"/>
            <a:ext cx="2075373" cy="37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057390" y="667139"/>
            <a:ext cx="55547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Mercados Digitales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5215" y="1264398"/>
            <a:ext cx="8063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/>
                <a:solidFill>
                  <a:schemeClr val="accent4"/>
                </a:solidFill>
              </a:rPr>
              <a:t>Dirección de Fomento Económico y Turismo</a:t>
            </a:r>
            <a:endParaRPr lang="es-E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643055"/>
            <a:ext cx="1814429" cy="11126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63" y="3183987"/>
            <a:ext cx="3227502" cy="315641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10994" y="1815711"/>
            <a:ext cx="4162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Beneficios: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 kit que incluye un dispositivo y una tarjeta virtual y física.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Recibe tarjetas de débito y crédito.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Capacitaciones de uso.</a:t>
            </a:r>
          </a:p>
          <a:p>
            <a:pPr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Control de ingresos y egresos.</a:t>
            </a:r>
          </a:p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Cupo limitado</a:t>
            </a:r>
            <a:endParaRPr lang="es-MX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9" y="2972533"/>
            <a:ext cx="3809524" cy="33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057383" y="667139"/>
            <a:ext cx="55547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Mercados Digitales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74107" y="1264398"/>
            <a:ext cx="7965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/>
                <a:solidFill>
                  <a:schemeClr val="accent4"/>
                </a:solidFill>
              </a:rPr>
              <a:t>Dirección de Fomento económico y Turismo</a:t>
            </a:r>
            <a:endParaRPr lang="es-E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643055"/>
            <a:ext cx="1814429" cy="11126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4746" y="1862326"/>
            <a:ext cx="9204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 el programa Mercados Digitales 2023, el Ayuntamiento de Huimanguillo otorga de manera gratuita un kit que incluye: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	Dispositivo (Terminal)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	Tarjeta física (Débito).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	Capacitación (Diploma de Pagos Digitales)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988" r="6116" b="4041"/>
          <a:stretch/>
        </p:blipFill>
        <p:spPr>
          <a:xfrm rot="16200000">
            <a:off x="7087000" y="1848027"/>
            <a:ext cx="3722153" cy="50391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107" y="3126376"/>
            <a:ext cx="3383479" cy="33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643055"/>
            <a:ext cx="1814429" cy="11126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76AC0D0-D534-E349-70D0-A7C9993E2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32" y="2632995"/>
            <a:ext cx="3829878" cy="3521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30BA519-857D-2A5B-9DA6-94725DC2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A35E522-CF76-B25A-44DF-E63651210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65" y="1199395"/>
            <a:ext cx="7102351" cy="49552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TERMINAL BANCARIA MERCADOPAGO (POINT BLUE)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Cobra con tarjetas de d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bito y cr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dito, QR y link de pago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Acepta tarjetas con chip</a:t>
            </a:r>
            <a:b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banda magn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tica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Conexi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Bluetooth.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Bater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de larga duraci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Comprobante digital.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 de venta 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Mercado Pago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 renta mensual, solo pagas cuando vendes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 tu terminal sin tr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mites! No necesitas tener cuenta bancaria ni RFC.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TASA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3.5%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IVA por cada venta con todas las tarjetas.</a:t>
            </a:r>
            <a:endParaRPr kumimoji="0" lang="es-MX" alt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71" y="643055"/>
            <a:ext cx="1814429" cy="111268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30BA519-857D-2A5B-9DA6-94725DC2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6CB1FC-01B4-807E-F6AA-36B11C0B4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66" y="1013500"/>
            <a:ext cx="66118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Haz todo con tu cuenta de Mercado Pago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Recarga tu celular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tarjetas de transporte y paga servicios.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 con la tarjeta Mercado Pago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con QR en tiendas.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Compra en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miles de tiendas online.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n 3" descr="https://cdn.shopify.com/s/files/1/0633/6679/1384/files/1366_2x_bfe7a16e-5e43-4f88-83d5-9169c9f265c5_480x480.png?v=1649807948">
            <a:extLst>
              <a:ext uri="{FF2B5EF4-FFF2-40B4-BE49-F238E27FC236}">
                <a16:creationId xmlns:a16="http://schemas.microsoft.com/office/drawing/2014/main" id="{CADF72F0-690B-C029-22FC-9CD50466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4" y="2669658"/>
            <a:ext cx="3657599" cy="33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106196C-CFF8-421E-FB11-1CF8C4EB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324" y="3047128"/>
            <a:ext cx="7047914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Muchas formas de retirar tu dinero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Transfiere dinero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cuentas bancarias, digitales y otras cuentas de Mercado Pago.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gratis y al instante!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Saca efectivo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cajeros con la tarjeta Mercado Pago o al pagar con QR en 7-Eleven.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 hasta 2 retiros gratis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mes en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Circle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K.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68000">
              <a:srgbClr val="5F0101"/>
            </a:gs>
            <a:gs pos="84000">
              <a:schemeClr val="accent4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marL="0" indent="0" algn="ctr">
              <a:buNone/>
            </a:pPr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s-MX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54334" y="244448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8000" b="1" dirty="0">
                <a:ln/>
                <a:solidFill>
                  <a:srgbClr val="A23C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¡¡GRACIAS!!</a:t>
            </a:r>
            <a:endParaRPr lang="es-MX" sz="80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0579" y="3748347"/>
            <a:ext cx="10530840" cy="777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6000" b="1" dirty="0"/>
              <a:t>Por su Asistencia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58" y="656052"/>
            <a:ext cx="2138082" cy="13111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3" y="855233"/>
            <a:ext cx="4191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1222</TotalTime>
  <Words>374</Words>
  <Application>Microsoft Office PowerPoint</Application>
  <PresentationFormat>Panorámica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Tahoma</vt:lpstr>
      <vt:lpstr>Times New Roman</vt:lpstr>
      <vt:lpstr>Orgánico</vt:lpstr>
      <vt:lpstr>BIENVENIDOS</vt:lpstr>
      <vt:lpstr> </vt:lpstr>
      <vt:lpstr> </vt:lpstr>
      <vt:lpstr> </vt:lpstr>
      <vt:lpstr> </vt:lpstr>
      <vt:lpstr> </vt:lpstr>
      <vt:lpstr>Presentación de PowerPoint</vt:lpstr>
      <vt:lpstr>Presentación de PowerPoint</vt:lpstr>
      <vt:lpstr> </vt:lpstr>
    </vt:vector>
  </TitlesOfParts>
  <Company>Microsfot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</dc:creator>
  <cp:lastModifiedBy>EQUIPO</cp:lastModifiedBy>
  <cp:revision>94</cp:revision>
  <dcterms:created xsi:type="dcterms:W3CDTF">2022-07-12T17:09:57Z</dcterms:created>
  <dcterms:modified xsi:type="dcterms:W3CDTF">2023-08-01T19:10:37Z</dcterms:modified>
</cp:coreProperties>
</file>